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8" r:id="rId12"/>
    <p:sldId id="269" r:id="rId13"/>
    <p:sldId id="267" r:id="rId14"/>
    <p:sldId id="270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DD420E6-9A87-48BE-A417-6EB156B4EDE7}" type="datetimeFigureOut">
              <a:rPr lang="nl-NL" smtClean="0"/>
              <a:t>15-9-2014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E0C83C5-F638-4313-BD08-945F207367F2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nl/imgres?imgurl=http://www.photofacts.nl/fotografie/foto/la/Compo2.jpg&amp;imgrefurl=http://www.photofacts.nl/fotografie/rubriek/basiskennis/compositie_10_tips_voor_het_maken_van_betere_fotos.asp&amp;h=450&amp;w=296&amp;tbnid=OYv8eSHBS6CukM:&amp;zoom=1&amp;docid=1Naak3ed9trOAM&amp;ei=XkIXVNXDNY6p7AaT9YHIDQ&amp;tbm=isch&amp;ved=0CCYQMygBMAE&amp;iact=rc&amp;uact=3&amp;dur=2543&amp;page=1&amp;start=0&amp;ndsp=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nl/imgres?imgurl=http://www.kuna-foto.de/files/2013/05/symmetry.jpg&amp;imgrefurl=http://www.kuna-foto.de/bildkompositionen/&amp;h=474&amp;w=700&amp;tbnid=vvLpxPGXECO3gM:&amp;zoom=1&amp;docid=turDaFCsg-SnyM&amp;ei=aUMXVOZeqaDsBouIgMAB&amp;tbm=isch&amp;ved=0CC0QMygMMAw&amp;iact=rc&amp;uact=3&amp;dur=4235&amp;page=2&amp;start=10&amp;ndsp=1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fotografie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Hoe maak je een mooie foto?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0284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Gulden snede</a:t>
            </a:r>
            <a:endParaRPr lang="nl-N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285081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164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 ooghoogte</a:t>
            </a:r>
            <a:endParaRPr lang="nl-NL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44824"/>
            <a:ext cx="573506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0865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hoog standpunt</a:t>
            </a:r>
            <a:endParaRPr lang="nl-NL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44824"/>
            <a:ext cx="4504904" cy="3374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3278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Licht en schaduw</a:t>
            </a:r>
            <a:endParaRPr lang="nl-NL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30" y="1700808"/>
            <a:ext cx="4956626" cy="4040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179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Achtergrond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Kleur</a:t>
            </a:r>
          </a:p>
          <a:p>
            <a:r>
              <a:rPr lang="nl-NL" dirty="0" smtClean="0"/>
              <a:t>Lijnen, stippen, vlakken</a:t>
            </a:r>
          </a:p>
          <a:p>
            <a:r>
              <a:rPr lang="nl-NL" dirty="0" smtClean="0"/>
              <a:t>Rommelig </a:t>
            </a:r>
          </a:p>
          <a:p>
            <a:r>
              <a:rPr lang="nl-NL" dirty="0" smtClean="0"/>
              <a:t>Strak</a:t>
            </a:r>
          </a:p>
          <a:p>
            <a:r>
              <a:rPr lang="nl-NL" dirty="0" smtClean="0"/>
              <a:t>Let eens op spiegeling en schaduw</a:t>
            </a:r>
          </a:p>
          <a:p>
            <a:r>
              <a:rPr lang="nl-NL" dirty="0" smtClean="0"/>
              <a:t>Probeer details in je kopje terug te laten komen in de achtergrond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059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Bewust klikken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Bepaal je hoofdonderwerp</a:t>
            </a:r>
          </a:p>
          <a:p>
            <a:r>
              <a:rPr lang="nl-NL" dirty="0" smtClean="0"/>
              <a:t>Waar komt het licht vandaan</a:t>
            </a:r>
          </a:p>
          <a:p>
            <a:r>
              <a:rPr lang="nl-NL" dirty="0" smtClean="0"/>
              <a:t>Geen afleidende details</a:t>
            </a:r>
          </a:p>
          <a:p>
            <a:r>
              <a:rPr lang="nl-NL" dirty="0" smtClean="0"/>
              <a:t>Ga stevig staan en druk rustig af</a:t>
            </a:r>
          </a:p>
          <a:p>
            <a:r>
              <a:rPr lang="nl-NL" dirty="0" smtClean="0"/>
              <a:t>Geen vinger voor de lens….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653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standpunt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Ooghoogte </a:t>
            </a:r>
          </a:p>
          <a:p>
            <a:r>
              <a:rPr lang="nl-NL" dirty="0" smtClean="0"/>
              <a:t>Laag standpunt (kikvorsperspectief)</a:t>
            </a:r>
          </a:p>
          <a:p>
            <a:r>
              <a:rPr lang="nl-NL" dirty="0" smtClean="0"/>
              <a:t>Hoog standpunt (vogelvluchtperspectief)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400012"/>
            <a:ext cx="174307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285837"/>
            <a:ext cx="26384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43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Compositie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Liggend kader = horizontale compositie</a:t>
            </a:r>
          </a:p>
          <a:p>
            <a:r>
              <a:rPr lang="nl-NL" dirty="0" smtClean="0"/>
              <a:t>Staand kader = verticale compositie</a:t>
            </a:r>
          </a:p>
          <a:p>
            <a:r>
              <a:rPr lang="nl-NL" dirty="0" smtClean="0"/>
              <a:t>Overall compositie</a:t>
            </a:r>
          </a:p>
          <a:p>
            <a:r>
              <a:rPr lang="nl-NL" dirty="0" smtClean="0"/>
              <a:t>Perspectief </a:t>
            </a:r>
          </a:p>
          <a:p>
            <a:endParaRPr lang="nl-N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996" y="3140968"/>
            <a:ext cx="4577906" cy="308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9630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Liggend kader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466" y="1844824"/>
            <a:ext cx="5763838" cy="3842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465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Staand kader</a:t>
            </a:r>
            <a:endParaRPr lang="nl-NL" dirty="0"/>
          </a:p>
        </p:txBody>
      </p:sp>
      <p:pic>
        <p:nvPicPr>
          <p:cNvPr id="4" name="Tijdelijke aanduiding voor inhoud 3" descr="https://encrypted-tbn0.gstatic.com/images?q=tbn:ANd9GcSf5JYz7wZV2ZtIhT6M3EuD7qGHqsEGHGjazIuR7BYVxThYbjQz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556792"/>
            <a:ext cx="2664296" cy="42736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717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Overall compositie</a:t>
            </a:r>
            <a:endParaRPr lang="nl-NL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484784"/>
            <a:ext cx="2887761" cy="4339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86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Perspectief</a:t>
            </a:r>
            <a:endParaRPr lang="nl-NL" dirty="0"/>
          </a:p>
        </p:txBody>
      </p:sp>
      <p:pic>
        <p:nvPicPr>
          <p:cNvPr id="4" name="Tijdelijke aanduiding voor inhoud 3" descr="https://encrypted-tbn1.gstatic.com/images?q=tbn:ANd9GcTwu1JIWKb4TTcRnVUCyUJFcbn8Q92-SHqWQxxTqhQwsWCaIlZf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84784"/>
            <a:ext cx="5544616" cy="39604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2699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Close up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28800"/>
            <a:ext cx="3384376" cy="430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592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67</TotalTime>
  <Words>105</Words>
  <Application>Microsoft Office PowerPoint</Application>
  <PresentationFormat>Diavoorstelling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Executive</vt:lpstr>
      <vt:lpstr>fotografie</vt:lpstr>
      <vt:lpstr>Bewust klikken</vt:lpstr>
      <vt:lpstr>standpunt</vt:lpstr>
      <vt:lpstr>Compositie</vt:lpstr>
      <vt:lpstr>Liggend kader</vt:lpstr>
      <vt:lpstr>Staand kader</vt:lpstr>
      <vt:lpstr>Overall compositie</vt:lpstr>
      <vt:lpstr>Perspectief</vt:lpstr>
      <vt:lpstr>Close up</vt:lpstr>
      <vt:lpstr>Gulden snede</vt:lpstr>
      <vt:lpstr>Op ooghoogte</vt:lpstr>
      <vt:lpstr>hoog standpunt</vt:lpstr>
      <vt:lpstr>Licht en schaduw</vt:lpstr>
      <vt:lpstr>Achtergrond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fotografie</dc:title>
  <dc:creator>Henrike Gussinklo</dc:creator>
  <cp:lastModifiedBy>Henrike Gussinklo</cp:lastModifiedBy>
  <cp:revision>7</cp:revision>
  <dcterms:created xsi:type="dcterms:W3CDTF">2014-09-15T20:18:22Z</dcterms:created>
  <dcterms:modified xsi:type="dcterms:W3CDTF">2014-09-15T21:26:18Z</dcterms:modified>
</cp:coreProperties>
</file>